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3E1A-16B1-46C7-945E-36056AA4C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133F4-208B-4960-8041-41AE43B5E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8904-BEA1-4D24-901E-9C81D01A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A11FD-CB13-4636-8890-572685FA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453BE-34D1-44B7-90E9-578CE949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0DC8-DF05-4B50-9309-B453259D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AFB12-D405-4875-B1E4-36B13AED5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47F72-707E-4D88-9F63-AD735449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5E47F-9C5A-466D-A240-FF71C2820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99E6C-2F73-4744-8DD2-A6703ACA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7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6C792-2F20-4E92-A8FA-B62541D17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C3106-5CDF-459F-AD9A-B5A40654C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F72D-574A-426E-BADB-42FB0612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286FE-8802-4BB1-A62D-F41F3A3FC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6A400-E6B3-4015-9071-8004D59F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53457-7397-4C3D-8152-9584A34B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40205-2C58-4457-9DA9-97ADB7D4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3E0D5-4DBC-4F44-A915-7D1BEFB6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A918-A4D6-4BCF-977D-08950645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24752-D678-4862-A615-2DA512E8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21D7-4C4F-4716-8E76-65BD9112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2493C-B3A5-4187-98C6-6B90BD179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B77DC-748A-45BA-9A63-A22CF59D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BA2AE-50C0-4A98-8D97-0FFB8F40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51D8A-0FCC-4EB7-AC27-8C51111D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3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ED242-298C-4C1F-9AF7-33081093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DD18-9915-4299-9A83-1663011BB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A67FD-2108-4A34-9E06-3A165BC2A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0EA22-42C7-4E51-AD4A-DCB428FCB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C9A80-D71A-4DBF-BC09-11B866CF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AAF11-0F13-400A-8DD4-264CD9765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6190-449C-4DD9-88F7-DD44D27D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7E174-9FC7-44EB-A453-6A6A0350A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9BCF4-3187-428E-B197-A1E75EBEC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E824C-EC5D-46CE-9F91-2E5340D1E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CFE7D-0448-4116-BA26-24C04DEF3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27E81-1F47-4D0D-AB6A-D139769B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28C34-D747-4415-A484-859FEBF3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02B5F-23CA-4E79-9628-9826F89F9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1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6D88-551F-4FAB-ADCB-F9F3BA96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437D4-13EE-4008-86DA-24E6CEA9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D0901-495E-4F37-BE4F-9AAAE412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15993-93F3-46CB-82E5-8389BFCA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7AA8E-D7FA-40C7-A6C0-223C3741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BD90F-E483-40D2-9893-71588756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8EBC5-6EAC-449D-9ED9-C78FA4D3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2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D443-E127-4C48-A127-546FEA23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40FE5-56E3-4BE2-B3C1-90230111E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0A9F9-4968-4D91-AD58-B0BF36939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C1E20-76F0-4A5B-BB00-00250A62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706F2-144A-4E8C-A4E5-3E6CDE87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FBAB5-3709-43A4-B4C3-BA1D29DD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9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59DA-B363-421B-A8F9-32B92542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CF9A55-6F46-4938-8039-0752314A4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BBE93-18D7-4722-BAC5-D50C02961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7C5A2-A108-4F42-ADD9-0DC4C5EC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2B742-D876-4F1B-A1C7-3F0B0FB3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FFD73-E0CE-432E-964C-DB4570E7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4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E214B-F523-4E08-B543-9E4517F8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B9DB2-BDCB-488A-8A55-495241B7F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B765A-C211-442D-9629-F47E5C1C9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733E-9A56-4E7B-BFB9-1F94CD5420D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F1D05-67E3-4A75-9889-21A810392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C1251-934A-4C24-9F96-64A91E2DB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61AF-748B-49B4-9E65-8DA4E04C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7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859" y="201725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Saints-C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3506" y="214629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académique 2024-2025</a:t>
            </a:r>
            <a:endParaRPr lang="fr-F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Matière: Français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Classe: EB6 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-1"/>
            <a:ext cx="6287069" cy="31363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355860" y="2000699"/>
            <a:ext cx="541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SSCC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" y="3827286"/>
            <a:ext cx="11254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</a:t>
            </a:r>
            <a:r>
              <a:rPr lang="en-US" sz="6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en-US" sz="6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Noêl</a:t>
            </a:r>
            <a:endParaRPr lang="en-US" sz="6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70EDBD-CEC0-4E7B-B7E0-FE31FCF00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505" y="2862290"/>
            <a:ext cx="4335888" cy="28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91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66E46F-57BF-4F36-8F36-1F7CFACE5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329" y="0"/>
            <a:ext cx="5597236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F9BA99A-D542-40E0-BC54-443D05F985E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1" y="4544290"/>
            <a:ext cx="4849092" cy="713509"/>
          </a:xfrm>
        </p:spPr>
        <p:txBody>
          <a:bodyPr>
            <a:normAutofit fontScale="90000"/>
          </a:bodyPr>
          <a:lstStyle/>
          <a:p>
            <a:r>
              <a:rPr lang="en-US" sz="2800" dirty="0" err="1"/>
              <a:t>Lexique</a:t>
            </a:r>
            <a:r>
              <a:rPr lang="en-US" sz="2800" dirty="0"/>
              <a:t>: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 err="1"/>
              <a:t>Vénal</a:t>
            </a:r>
            <a:r>
              <a:rPr lang="en-US" sz="2800" dirty="0"/>
              <a:t>: Se </a:t>
            </a:r>
            <a:r>
              <a:rPr lang="en-US" sz="2800" dirty="0" err="1"/>
              <a:t>donne</a:t>
            </a:r>
            <a:r>
              <a:rPr lang="en-US" sz="2800" dirty="0"/>
              <a:t> à prix </a:t>
            </a:r>
            <a:r>
              <a:rPr lang="en-US" sz="2800" dirty="0" err="1"/>
              <a:t>d’argent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1965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Lexique:  Vénal: Se donne à prix d’argent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Ghorayeb</dc:creator>
  <cp:lastModifiedBy>Ghorayeb</cp:lastModifiedBy>
  <cp:revision>7</cp:revision>
  <dcterms:created xsi:type="dcterms:W3CDTF">2021-12-12T17:01:38Z</dcterms:created>
  <dcterms:modified xsi:type="dcterms:W3CDTF">2024-12-10T16:23:49Z</dcterms:modified>
</cp:coreProperties>
</file>